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58" r:id="rId8"/>
    <p:sldId id="265" r:id="rId9"/>
    <p:sldId id="268" r:id="rId10"/>
    <p:sldId id="266" r:id="rId11"/>
    <p:sldId id="269" r:id="rId12"/>
    <p:sldId id="272" r:id="rId13"/>
    <p:sldId id="273" r:id="rId14"/>
    <p:sldId id="275" r:id="rId15"/>
    <p:sldId id="277" r:id="rId16"/>
    <p:sldId id="278" r:id="rId17"/>
    <p:sldId id="283" r:id="rId18"/>
    <p:sldId id="285" r:id="rId19"/>
    <p:sldId id="287" r:id="rId20"/>
    <p:sldId id="288" r:id="rId21"/>
    <p:sldId id="267" r:id="rId22"/>
    <p:sldId id="281" r:id="rId23"/>
    <p:sldId id="291" r:id="rId24"/>
    <p:sldId id="292" r:id="rId25"/>
    <p:sldId id="290" r:id="rId26"/>
    <p:sldId id="293" r:id="rId27"/>
    <p:sldId id="294" r:id="rId28"/>
    <p:sldId id="295" r:id="rId29"/>
    <p:sldId id="29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147" y="24481"/>
            <a:ext cx="9144000" cy="278092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6600" b="1" kern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«Поклонимся Великим тем годам...»</a:t>
            </a:r>
            <a:r>
              <a:rPr lang="ru-RU" sz="6600" dirty="0">
                <a:ea typeface="Times New Roman"/>
                <a:cs typeface="Times New Roman"/>
              </a:rPr>
              <a:t/>
            </a:r>
            <a:br>
              <a:rPr lang="ru-RU" sz="6600" dirty="0">
                <a:ea typeface="Times New Roman"/>
                <a:cs typeface="Times New Roman"/>
              </a:rPr>
            </a:b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1800" dirty="0">
                <a:ea typeface="Times New Roman"/>
                <a:cs typeface="Times New Roman"/>
              </a:rPr>
              <a:t/>
            </a:r>
            <a:br>
              <a:rPr lang="ru-RU" sz="1800" dirty="0">
                <a:ea typeface="Times New Roman"/>
                <a:cs typeface="Times New Roman"/>
              </a:rPr>
            </a:br>
            <a:endParaRPr lang="ru-RU" sz="28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8944"/>
            <a:ext cx="9144000" cy="463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14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1 сентября\Фото № 18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456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9535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3067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3238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9204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8321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0350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4161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3430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9554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185" y="0"/>
            <a:ext cx="9144000" cy="508518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Кубань – земля такая…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Кубань – земля такая: лишь первый луч скользнёт –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 поле оживает, и землю плуг срезает,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Как масло. Круглый год здесь что-то засевают,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 что-то убирают, и что-нибудь цветёт.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Кубань – земля такая: от края и до края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Две Дании войдёт. Омытая морями, укрытая лесами,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Пшеничными полями глядится в небеса.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 снежные седины – как воина седины, как мудрость старины.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Кубань – земля такая: в ней слава боевая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 слава трудовая цементом скреплены.(…)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Кубань – земля такая: однажды приласкает – полюбишь навсегда!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085184"/>
            <a:ext cx="9144000" cy="17728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6" y="4581128"/>
            <a:ext cx="5568636" cy="22894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581128"/>
            <a:ext cx="3563888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16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866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user\Desktop\1 сентября\Иришке\305651ee7ca607dfb1d602dfe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983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1 сентября\Иришке\6ccb6b4189c91961509a2c70df679bd8_600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5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1 сентября\Иришке\1326134092_h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07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1 сентября\Иришке\img_2618_jpg_108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002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user\Desktop\1 сентября\Иришке\kazaki_b1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471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user\Desktop\1 сентября\Иришке\0_7becf_888721aa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47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6" name="Picture 6" descr="C:\Users\user\Desktop\1 сентября\картины\3707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64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user\Desktop\1 сентября\картины\Lav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30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user\Desktop\1 сентября\картины\p104054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50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329642" cy="1500174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Герб краснодарского края (Кубани).</a:t>
            </a:r>
            <a:br>
              <a:rPr lang="ru-RU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i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55523"/>
            <a:ext cx="9144000" cy="6238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3542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Флаг Краснодара (Кубани).</a:t>
            </a:r>
            <a:endParaRPr lang="ru-RU" sz="3200" b="1" i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8452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Векторный флаг Краснодарского края (Кубани)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9384"/>
            <a:ext cx="9143999" cy="5408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585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Герб Краснодара, утверждённый 14 сентября 1849 года.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0"/>
            <a:ext cx="914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5230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 сентября\Фото №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56"/>
            <a:ext cx="9144000" cy="684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83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1 сентября\Фото № 2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361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1 сентября\Фото № 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90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172</TotalTime>
  <Words>39</Words>
  <Application>Microsoft Office PowerPoint</Application>
  <PresentationFormat>Экран (4:3)</PresentationFormat>
  <Paragraphs>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«Поклонимся Великим тем годам...»   </vt:lpstr>
      <vt:lpstr>                                                            Кубань – земля такая…  Кубань – земля такая: лишь первый луч скользнёт – И поле оживает, и землю плуг срезает, Как масло. Круглый год здесь что-то засевают, И что-то убирают, и что-нибудь цветёт.  Кубань – земля такая: от края и до края  Две Дании войдёт. Омытая морями, укрытая лесами, Пшеничными полями глядится в небеса. И снежные седины – как воина седины, как мудрость старины.  Кубань – земля такая: в ней слава боевая  И слава трудовая цементом скреплены.(…) Кубань – земля такая: однажды приласкает – полюбишь навсегда!   </vt:lpstr>
      <vt:lpstr>Герб краснодарского края (Кубани).  </vt:lpstr>
      <vt:lpstr>Флаг Краснодара (Кубани).</vt:lpstr>
      <vt:lpstr>Векторный флаг Краснодарского края (Кубани)</vt:lpstr>
      <vt:lpstr>Герб Краснодара, утверждённый 14 сентября 1849 года.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Единый Всекубанский классный час.  КРАЮ – 75: ПОМНИМ, ГОРДИМСЯ, НАСЛЕДУЕМ.</dc:title>
  <dc:creator>user</dc:creator>
  <cp:lastModifiedBy>User</cp:lastModifiedBy>
  <cp:revision>15</cp:revision>
  <dcterms:created xsi:type="dcterms:W3CDTF">2012-08-15T03:40:45Z</dcterms:created>
  <dcterms:modified xsi:type="dcterms:W3CDTF">2015-04-07T06:18:54Z</dcterms:modified>
</cp:coreProperties>
</file>